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601200" cy="12801600" type="A3"/>
  <p:notesSz cx="6797675" cy="9926638"/>
  <p:defaultTextStyle>
    <a:defPPr>
      <a:defRPr lang="en-U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00CC00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723" y="62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B72F9B13-9A9F-4190-96CF-2BAF710C4F93}" type="datetimeFigureOut">
              <a:rPr lang="ro-RO" smtClean="0"/>
              <a:t>13.11.2019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79AA61D8-F098-4F08-8450-12E0C0E442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7493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A61D8-F098-4F08-8450-12E0C0E442F9}" type="slidenum">
              <a:rPr lang="ro-RO" smtClean="0"/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9845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3976794"/>
            <a:ext cx="8161020" cy="27440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F3A7-E98D-45FD-B774-C25CBD386E70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8DBF-F142-4098-B041-542419C59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43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F3A7-E98D-45FD-B774-C25CBD386E70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8DBF-F142-4098-B041-542419C59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4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9248" y="957158"/>
            <a:ext cx="2268616" cy="203877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397" y="957158"/>
            <a:ext cx="6645831" cy="20387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F3A7-E98D-45FD-B774-C25CBD386E70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8DBF-F142-4098-B041-542419C59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95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F3A7-E98D-45FD-B774-C25CBD386E70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8DBF-F142-4098-B041-542419C59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77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5425865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F3A7-E98D-45FD-B774-C25CBD386E70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8DBF-F142-4098-B041-542419C59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36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397" y="5576993"/>
            <a:ext cx="4457224" cy="1576789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0640" y="5576993"/>
            <a:ext cx="4457224" cy="1576789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F3A7-E98D-45FD-B774-C25CBD386E70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8DBF-F142-4098-B041-542419C59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7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2865544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4059766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2865544"/>
            <a:ext cx="4243864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4059766"/>
            <a:ext cx="4243864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F3A7-E98D-45FD-B774-C25CBD386E70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8DBF-F142-4098-B041-542419C59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73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F3A7-E98D-45FD-B774-C25CBD386E70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8DBF-F142-4098-B041-542419C59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8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F3A7-E98D-45FD-B774-C25CBD386E70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8DBF-F142-4098-B041-542419C59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33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509693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509694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2678854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F3A7-E98D-45FD-B774-C25CBD386E70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8DBF-F142-4098-B041-542419C59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5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8961120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10019031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F3A7-E98D-45FD-B774-C25CBD386E70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8DBF-F142-4098-B041-542419C59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20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0F3A7-E98D-45FD-B774-C25CBD386E70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11865187"/>
            <a:ext cx="30403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88DBF-F142-4098-B041-542419C59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3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81" y="12429727"/>
            <a:ext cx="9601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400" dirty="0" smtClean="0">
                <a:solidFill>
                  <a:srgbClr val="0000FF"/>
                </a:solidFill>
              </a:rPr>
              <a:t>Information</a:t>
            </a:r>
            <a:r>
              <a:rPr lang="ro-RO" sz="1400" smtClean="0">
                <a:solidFill>
                  <a:srgbClr val="0000FF"/>
                </a:solidFill>
              </a:rPr>
              <a:t>: </a:t>
            </a:r>
            <a:r>
              <a:rPr lang="ro-RO" sz="1400">
                <a:solidFill>
                  <a:srgbClr val="0000FF"/>
                </a:solidFill>
              </a:rPr>
              <a:t>https://fiatpm.uav.ro/evenimente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00" y="266122"/>
            <a:ext cx="979134" cy="1454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936" y="280120"/>
            <a:ext cx="1562641" cy="1479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37" y="280120"/>
            <a:ext cx="1202377" cy="14974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240" y="246865"/>
            <a:ext cx="1473415" cy="14734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432" y="282458"/>
            <a:ext cx="1497891" cy="14770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92" y="115777"/>
            <a:ext cx="1820527" cy="1820527"/>
          </a:xfrm>
          <a:prstGeom prst="rect">
            <a:avLst/>
          </a:prstGeom>
        </p:spPr>
      </p:pic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92088" y="1994941"/>
            <a:ext cx="9265096" cy="1004890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REGISTRATION:  </a:t>
            </a:r>
            <a:r>
              <a:rPr lang="ro-RO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TRENDS IN BIO-ECO-ECONOMY </a:t>
            </a:r>
            <a:endParaRPr lang="ro-RO" sz="1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o-RO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ro-RO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YOUTH DEBATE</a:t>
            </a:r>
          </a:p>
          <a:p>
            <a:pPr algn="ctr"/>
            <a:endParaRPr lang="ro-RO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o-RO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 table </a:t>
            </a:r>
          </a:p>
          <a:p>
            <a:pPr algn="ctr"/>
            <a:r>
              <a:rPr lang="ro-RO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o-RO" sz="18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ro-RO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Edition</a:t>
            </a:r>
          </a:p>
          <a:p>
            <a:pPr algn="ctr" eaLnBrk="1" hangingPunct="1">
              <a:defRPr/>
            </a:pPr>
            <a:endParaRPr lang="en-US" altLang="en-US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ro-RO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22nd, 2019</a:t>
            </a:r>
            <a:endParaRPr lang="en-US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ro-RO" altLang="en-US" sz="1200" b="1" dirty="0" smtClean="0"/>
          </a:p>
          <a:p>
            <a:pPr algn="ctr" eaLnBrk="1" hangingPunct="1">
              <a:defRPr/>
            </a:pPr>
            <a:endParaRPr lang="en-US" altLang="en-US" sz="1200" b="1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1400" b="1" dirty="0" smtClean="0">
                <a:cs typeface="Arial" panose="020B0604020202020204" pitchFamily="34" charset="0"/>
              </a:rPr>
              <a:t>Name</a:t>
            </a:r>
            <a:r>
              <a:rPr lang="en-US" altLang="en-US" sz="1400" dirty="0" smtClean="0">
                <a:cs typeface="Arial" panose="020B0604020202020204" pitchFamily="34" charset="0"/>
              </a:rPr>
              <a:t>:  	                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1400" b="1" dirty="0" smtClean="0">
                <a:cs typeface="Arial" panose="020B0604020202020204" pitchFamily="34" charset="0"/>
              </a:rPr>
              <a:t>First name</a:t>
            </a:r>
            <a:r>
              <a:rPr lang="en-US" altLang="en-US" sz="1400" dirty="0" smtClean="0">
                <a:cs typeface="Arial" panose="020B0604020202020204" pitchFamily="34" charset="0"/>
              </a:rPr>
              <a:t>: 	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GB" altLang="en-US" sz="1400" b="1" dirty="0" smtClean="0">
                <a:cs typeface="Arial" panose="020B0604020202020204" pitchFamily="34" charset="0"/>
              </a:rPr>
              <a:t>Affiliation</a:t>
            </a:r>
            <a:r>
              <a:rPr lang="en-GB" altLang="en-US" sz="1400" dirty="0" smtClean="0">
                <a:cs typeface="Arial" panose="020B0604020202020204" pitchFamily="34" charset="0"/>
              </a:rPr>
              <a:t>:	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GB" altLang="en-US" sz="1400" b="1" dirty="0" smtClean="0">
                <a:cs typeface="Arial" panose="020B0604020202020204" pitchFamily="34" charset="0"/>
              </a:rPr>
              <a:t>Phone</a:t>
            </a:r>
            <a:r>
              <a:rPr lang="en-GB" altLang="en-US" sz="1400" dirty="0" smtClean="0">
                <a:cs typeface="Arial" panose="020B0604020202020204" pitchFamily="34" charset="0"/>
              </a:rPr>
              <a:t>: 	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GB" altLang="en-US" sz="1400" b="1" dirty="0" smtClean="0">
                <a:cs typeface="Arial" panose="020B0604020202020204" pitchFamily="34" charset="0"/>
              </a:rPr>
              <a:t>E-mail</a:t>
            </a:r>
            <a:r>
              <a:rPr lang="en-GB" altLang="en-US" sz="1400" dirty="0" smtClean="0">
                <a:cs typeface="Arial" panose="020B0604020202020204" pitchFamily="34" charset="0"/>
              </a:rPr>
              <a:t>:	</a:t>
            </a:r>
          </a:p>
          <a:p>
            <a:pPr eaLnBrk="1" hangingPunct="1">
              <a:defRPr/>
            </a:pPr>
            <a:endParaRPr lang="en-GB" altLang="en-US" sz="1400" dirty="0" smtClean="0"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o-RO" altLang="en-US" sz="1400" b="1" u="sng" dirty="0" smtClean="0">
                <a:cs typeface="Arial" panose="020B0604020202020204" pitchFamily="34" charset="0"/>
              </a:rPr>
              <a:t>Free r</a:t>
            </a:r>
            <a:r>
              <a:rPr lang="en-US" altLang="en-US" sz="1400" b="1" u="sng" dirty="0" err="1" smtClean="0">
                <a:cs typeface="Arial" panose="020B0604020202020204" pitchFamily="34" charset="0"/>
              </a:rPr>
              <a:t>egistration</a:t>
            </a:r>
            <a:r>
              <a:rPr lang="en-US" altLang="en-US" sz="1400" b="1" u="sng" dirty="0" smtClean="0">
                <a:cs typeface="Arial" panose="020B0604020202020204" pitchFamily="34" charset="0"/>
              </a:rPr>
              <a:t> </a:t>
            </a:r>
            <a:r>
              <a:rPr lang="ro-RO" altLang="en-US" sz="1400" b="1" u="sng" dirty="0" smtClean="0">
                <a:cs typeface="Arial" panose="020B0604020202020204" pitchFamily="34" charset="0"/>
              </a:rPr>
              <a:t>for young students, and researchers!</a:t>
            </a:r>
            <a:r>
              <a:rPr lang="en-US" altLang="en-US" sz="1400" b="1" dirty="0" smtClean="0">
                <a:cs typeface="Arial" panose="020B0604020202020204" pitchFamily="34" charset="0"/>
              </a:rPr>
              <a:t>	</a:t>
            </a:r>
            <a:endParaRPr lang="ro-RO" altLang="en-US" sz="1400" b="1" dirty="0" smtClean="0"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1400" dirty="0" smtClean="0">
                <a:cs typeface="Arial" panose="020B0604020202020204" pitchFamily="34" charset="0"/>
              </a:rPr>
              <a:t/>
            </a:r>
            <a:br>
              <a:rPr lang="en-US" altLang="en-US" sz="1400" dirty="0" smtClean="0">
                <a:cs typeface="Arial" panose="020B0604020202020204" pitchFamily="34" charset="0"/>
              </a:rPr>
            </a:br>
            <a:r>
              <a:rPr lang="en-US" altLang="en-US" sz="1400" dirty="0" smtClean="0">
                <a:cs typeface="Arial" panose="020B0604020202020204" pitchFamily="34" charset="0"/>
              </a:rPr>
              <a:t>			</a:t>
            </a:r>
            <a:endParaRPr lang="en-US" altLang="en-US" sz="1400" b="1" dirty="0" smtClean="0"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1400" b="1" dirty="0" smtClean="0">
                <a:cs typeface="Arial" panose="020B0604020202020204" pitchFamily="34" charset="0"/>
              </a:rPr>
              <a:t>Please indicate your field of interest or describe briefly your research topics</a:t>
            </a:r>
            <a:r>
              <a:rPr lang="en-US" altLang="en-US" sz="1400" b="1" dirty="0" smtClean="0">
                <a:cs typeface="Arial" panose="020B0604020202020204" pitchFamily="34" charset="0"/>
              </a:rPr>
              <a:t>:</a:t>
            </a:r>
            <a:endParaRPr lang="ro-RO" altLang="en-US" sz="1400" b="1" dirty="0" smtClean="0"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ro-RO" altLang="en-US" sz="1500" b="1" dirty="0"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ro-RO" altLang="en-US" sz="1500" b="1" dirty="0" smtClean="0"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ro-RO" altLang="en-US" sz="1500" b="1" dirty="0"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ro-RO" altLang="en-US" sz="1500" b="1" dirty="0" smtClean="0"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ro-RO" altLang="en-US" sz="1500" b="1" dirty="0" smtClean="0"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ro-RO" altLang="en-US" sz="1500" b="1" dirty="0"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ro-RO" altLang="en-US" sz="1500" b="1" dirty="0" smtClean="0"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ro-RO" altLang="en-US" sz="1500" b="1" dirty="0"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ro-RO" altLang="en-US" sz="1500" b="1" dirty="0" smtClean="0"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ro-RO" altLang="en-US" sz="1500" b="1" dirty="0"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ro-RO" altLang="en-US" sz="1500" b="1" dirty="0" smtClean="0"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ro-RO" altLang="en-US" sz="1500" b="1" dirty="0" smtClean="0"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ro-RO" altLang="en-US" sz="1500" b="1" dirty="0" smtClean="0"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ro-RO" altLang="en-US" sz="1500" b="1" dirty="0" smtClean="0">
              <a:cs typeface="Arial" panose="020B0604020202020204" pitchFamily="34" charset="0"/>
            </a:endParaRPr>
          </a:p>
          <a:p>
            <a:pPr>
              <a:defRPr/>
            </a:pPr>
            <a:endParaRPr lang="ro-RO" sz="1400" b="1" cap="all" dirty="0" smtClean="0">
              <a:cs typeface="Arial" panose="020B0604020202020204" pitchFamily="34" charset="0"/>
            </a:endParaRPr>
          </a:p>
          <a:p>
            <a:pPr>
              <a:defRPr/>
            </a:pPr>
            <a:endParaRPr lang="ro-RO" sz="1400" b="1" cap="all" dirty="0">
              <a:cs typeface="Arial" panose="020B0604020202020204" pitchFamily="34" charset="0"/>
            </a:endParaRPr>
          </a:p>
          <a:p>
            <a:pPr>
              <a:defRPr/>
            </a:pPr>
            <a:endParaRPr lang="ro-RO" sz="1400" b="1" cap="all" dirty="0" smtClean="0"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400" b="1" cap="all" dirty="0" smtClean="0">
                <a:cs typeface="Arial" panose="020B0604020202020204" pitchFamily="34" charset="0"/>
              </a:rPr>
              <a:t>L</a:t>
            </a:r>
            <a:r>
              <a:rPr lang="en-US" sz="1400" b="1" dirty="0" smtClean="0">
                <a:cs typeface="Arial" panose="020B0604020202020204" pitchFamily="34" charset="0"/>
              </a:rPr>
              <a:t>ocation</a:t>
            </a:r>
            <a:r>
              <a:rPr lang="en-US" sz="1400" b="1" cap="all" dirty="0" smtClean="0">
                <a:cs typeface="Arial" panose="020B0604020202020204" pitchFamily="34" charset="0"/>
              </a:rPr>
              <a:t>:</a:t>
            </a:r>
            <a:r>
              <a:rPr lang="en-US" sz="1400" b="1" dirty="0" smtClean="0"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cs typeface="Arial" panose="020B0604020202020204" pitchFamily="34" charset="0"/>
              </a:rPr>
              <a:t>Aurel</a:t>
            </a:r>
            <a:r>
              <a:rPr lang="en-US" sz="1400" b="1" dirty="0" smtClean="0">
                <a:cs typeface="Arial" panose="020B0604020202020204" pitchFamily="34" charset="0"/>
              </a:rPr>
              <a:t> </a:t>
            </a:r>
            <a:r>
              <a:rPr lang="en-US" sz="1400" b="1" dirty="0" err="1">
                <a:cs typeface="Arial" panose="020B0604020202020204" pitchFamily="34" charset="0"/>
              </a:rPr>
              <a:t>Vlaicu</a:t>
            </a:r>
            <a:r>
              <a:rPr lang="en-US" sz="1400" b="1" dirty="0">
                <a:cs typeface="Arial" panose="020B0604020202020204" pitchFamily="34" charset="0"/>
              </a:rPr>
              <a:t> University of Arad, building M, Elena </a:t>
            </a:r>
            <a:r>
              <a:rPr lang="en-US" sz="1400" b="1" dirty="0" err="1">
                <a:cs typeface="Arial" panose="020B0604020202020204" pitchFamily="34" charset="0"/>
              </a:rPr>
              <a:t>Dr</a:t>
            </a:r>
            <a:r>
              <a:rPr lang="ro-RO" sz="1400" b="1" dirty="0">
                <a:cs typeface="Arial" panose="020B0604020202020204" pitchFamily="34" charset="0"/>
              </a:rPr>
              <a:t>ă</a:t>
            </a:r>
            <a:r>
              <a:rPr lang="en-US" sz="1400" b="1" dirty="0" err="1">
                <a:cs typeface="Arial" panose="020B0604020202020204" pitchFamily="34" charset="0"/>
              </a:rPr>
              <a:t>goi</a:t>
            </a:r>
            <a:r>
              <a:rPr lang="en-US" sz="1400" b="1" dirty="0">
                <a:cs typeface="Arial" panose="020B0604020202020204" pitchFamily="34" charset="0"/>
              </a:rPr>
              <a:t> Str., no. 2-4, </a:t>
            </a:r>
            <a:r>
              <a:rPr lang="ro-RO" sz="1400" b="1" dirty="0">
                <a:cs typeface="Arial" panose="020B0604020202020204" pitchFamily="34" charset="0"/>
              </a:rPr>
              <a:t>Room 134</a:t>
            </a:r>
            <a:r>
              <a:rPr lang="en-US" sz="1400" b="1" dirty="0">
                <a:cs typeface="Arial" panose="020B0604020202020204" pitchFamily="34" charset="0"/>
              </a:rPr>
              <a:t>, Code 310 330, </a:t>
            </a:r>
            <a:r>
              <a:rPr lang="en-US" sz="1400" b="1" dirty="0" smtClean="0">
                <a:cs typeface="Arial" panose="020B0604020202020204" pitchFamily="34" charset="0"/>
              </a:rPr>
              <a:t>Arad</a:t>
            </a:r>
            <a:endParaRPr lang="ro-RO" sz="1400" b="1" i="1" dirty="0"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endParaRPr lang="en-US" altLang="en-US" sz="1400" dirty="0" smtClean="0"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1400" b="1" dirty="0" smtClean="0">
                <a:cs typeface="Arial" panose="020B0604020202020204" pitchFamily="34" charset="0"/>
              </a:rPr>
              <a:t>Please </a:t>
            </a:r>
            <a:r>
              <a:rPr lang="en-US" altLang="en-US" sz="1400" b="1" dirty="0" smtClean="0">
                <a:cs typeface="Arial" panose="020B0604020202020204" pitchFamily="34" charset="0"/>
              </a:rPr>
              <a:t>send your registration form by email to:</a:t>
            </a:r>
          </a:p>
          <a:p>
            <a:pPr eaLnBrk="1" hangingPunct="1">
              <a:defRPr/>
            </a:pPr>
            <a:r>
              <a:rPr lang="ro-RO" altLang="en-US" sz="1400" b="1" u="sng" dirty="0">
                <a:solidFill>
                  <a:srgbClr val="0000FF"/>
                </a:solidFill>
                <a:cs typeface="Arial" panose="020B0604020202020204" pitchFamily="34" charset="0"/>
              </a:rPr>
              <a:t>d</a:t>
            </a:r>
            <a:r>
              <a:rPr lang="ro-RO" altLang="en-US" sz="1400" b="1" u="sng" dirty="0" smtClean="0">
                <a:solidFill>
                  <a:srgbClr val="0000FF"/>
                </a:solidFill>
                <a:cs typeface="Arial" panose="020B0604020202020204" pitchFamily="34" charset="0"/>
              </a:rPr>
              <a:t>ana.copolovici@uav.ro</a:t>
            </a:r>
            <a:endParaRPr lang="en-US" altLang="en-US" sz="1400" dirty="0" smtClean="0"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087" y="7181269"/>
            <a:ext cx="9195489" cy="3323987"/>
          </a:xfrm>
          <a:prstGeom prst="rect">
            <a:avLst/>
          </a:prstGeom>
          <a:blipFill>
            <a:blip r:embed="rId9">
              <a:alphaModFix amt="17000"/>
            </a:blip>
            <a:tile tx="0" ty="0" sx="100000" sy="100000" flip="none" algn="tl"/>
          </a:blip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400" dirty="0" smtClean="0"/>
              <a:t>-</a:t>
            </a:r>
            <a:endParaRPr lang="ro-RO" sz="1400" dirty="0" smtClean="0"/>
          </a:p>
          <a:p>
            <a:pPr eaLnBrk="1" hangingPunct="1">
              <a:defRPr/>
            </a:pPr>
            <a:endParaRPr lang="ro-RO" sz="1400" dirty="0"/>
          </a:p>
          <a:p>
            <a:pPr eaLnBrk="1" hangingPunct="1">
              <a:defRPr/>
            </a:pPr>
            <a:endParaRPr lang="ro-RO" sz="1400" dirty="0" smtClean="0"/>
          </a:p>
          <a:p>
            <a:pPr eaLnBrk="1" hangingPunct="1">
              <a:defRPr/>
            </a:pPr>
            <a:endParaRPr lang="ro-RO" sz="1400" dirty="0"/>
          </a:p>
          <a:p>
            <a:pPr eaLnBrk="1" hangingPunct="1">
              <a:defRPr/>
            </a:pPr>
            <a:endParaRPr lang="ro-RO" sz="1400" dirty="0" smtClean="0"/>
          </a:p>
          <a:p>
            <a:pPr eaLnBrk="1" hangingPunct="1">
              <a:defRPr/>
            </a:pPr>
            <a:endParaRPr lang="ro-RO" sz="1400" dirty="0" smtClean="0"/>
          </a:p>
          <a:p>
            <a:pPr eaLnBrk="1" hangingPunct="1">
              <a:defRPr/>
            </a:pPr>
            <a:endParaRPr lang="ro-RO" sz="1400" dirty="0"/>
          </a:p>
          <a:p>
            <a:pPr eaLnBrk="1" hangingPunct="1">
              <a:defRPr/>
            </a:pPr>
            <a:endParaRPr lang="ro-RO" sz="1400" dirty="0" smtClean="0"/>
          </a:p>
          <a:p>
            <a:pPr eaLnBrk="1" hangingPunct="1">
              <a:defRPr/>
            </a:pPr>
            <a:endParaRPr lang="ro-RO" sz="1400" dirty="0"/>
          </a:p>
          <a:p>
            <a:pPr eaLnBrk="1" hangingPunct="1">
              <a:defRPr/>
            </a:pPr>
            <a:r>
              <a:rPr lang="en-US" sz="1400" dirty="0" smtClean="0"/>
              <a:t> </a:t>
            </a:r>
            <a:endParaRPr lang="en-US" sz="1400" dirty="0"/>
          </a:p>
          <a:p>
            <a:pPr eaLnBrk="1" hangingPunct="1">
              <a:defRPr/>
            </a:pPr>
            <a:endParaRPr lang="en-US" sz="1400" dirty="0"/>
          </a:p>
          <a:p>
            <a:pPr eaLnBrk="1" hangingPunct="1">
              <a:defRPr/>
            </a:pPr>
            <a:endParaRPr lang="en-US" sz="1400" dirty="0"/>
          </a:p>
          <a:p>
            <a:pPr eaLnBrk="1" hangingPunct="1">
              <a:defRPr/>
            </a:pPr>
            <a:endParaRPr lang="en-US" sz="1400" dirty="0"/>
          </a:p>
          <a:p>
            <a:pPr eaLnBrk="1" hangingPunct="1">
              <a:defRPr/>
            </a:pPr>
            <a:endParaRPr lang="en-US" sz="1400" dirty="0"/>
          </a:p>
          <a:p>
            <a:pPr eaLnBrk="1" hangingPunct="1">
              <a:defRPr/>
            </a:pP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768152" y="7624936"/>
            <a:ext cx="1847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68084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28</Words>
  <Application>Microsoft Office PowerPoint</Application>
  <PresentationFormat>A3 Paper (297x420 mm)</PresentationFormat>
  <Paragraphs>54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Mihaela</dc:creator>
  <cp:lastModifiedBy>C</cp:lastModifiedBy>
  <cp:revision>93</cp:revision>
  <cp:lastPrinted>2019-11-12T15:12:11Z</cp:lastPrinted>
  <dcterms:created xsi:type="dcterms:W3CDTF">2019-09-10T10:45:03Z</dcterms:created>
  <dcterms:modified xsi:type="dcterms:W3CDTF">2019-11-13T09:27:21Z</dcterms:modified>
</cp:coreProperties>
</file>